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0"/>
  </p:notesMasterIdLst>
  <p:sldIdLst>
    <p:sldId id="345" r:id="rId4"/>
    <p:sldId id="363" r:id="rId5"/>
    <p:sldId id="365" r:id="rId6"/>
    <p:sldId id="366" r:id="rId7"/>
    <p:sldId id="367" r:id="rId8"/>
    <p:sldId id="393" r:id="rId9"/>
    <p:sldId id="394" r:id="rId10"/>
    <p:sldId id="401" r:id="rId11"/>
    <p:sldId id="402" r:id="rId12"/>
    <p:sldId id="403" r:id="rId13"/>
    <p:sldId id="404" r:id="rId14"/>
    <p:sldId id="395" r:id="rId15"/>
    <p:sldId id="396" r:id="rId16"/>
    <p:sldId id="398" r:id="rId17"/>
    <p:sldId id="400" r:id="rId18"/>
    <p:sldId id="361" r:id="rId19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6.png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